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816" y="11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514729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646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Днем на дорогах гололедица. Ветер юго-восточный с переходом на юго-западный 4-9 м/с. Температура воздуха ночью 10-12, днем 3-5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днем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762521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26001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4718</cp:revision>
  <cp:lastPrinted>2021-07-01T03:56:27Z</cp:lastPrinted>
  <dcterms:created xsi:type="dcterms:W3CDTF">2018-03-27T06:03:00Z</dcterms:created>
  <dcterms:modified xsi:type="dcterms:W3CDTF">2025-02-14T08:14:28Z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