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780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49709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Днем на дорогах гололедица. Ветер северо-восточный с переходом на юго-западный 5-10 м/с. Температура воздуха ночью 10-12, днем 3-5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днем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863509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3271</TotalTime>
  <Words>558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505</cp:revision>
  <cp:lastPrinted>2021-07-01T03:56:27Z</cp:lastPrinted>
  <dcterms:created xsi:type="dcterms:W3CDTF">2024-09-22T07:48:17Z</dcterms:created>
  <dcterms:modified xsi:type="dcterms:W3CDTF">2025-02-14T08:15:55Z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