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80" y="11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3869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на дорогах гололедица. Ветер юго-восточный с переходом на юго-западный 4-9 м/с. Температура воздуха ночью 10-12,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днем гололед. Ветер северо-восточный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57314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4573</cp:revision>
  <cp:lastPrinted>2021-07-01T03:56:27Z</cp:lastPrinted>
  <dcterms:created xsi:type="dcterms:W3CDTF">2018-03-27T06:03:00Z</dcterms:created>
  <dcterms:modified xsi:type="dcterms:W3CDTF">2025-02-14T08:14:52Z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