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23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Ветер восточный, юго-восточный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0930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19283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2021-07-01T03:56:27Z</cp:lastPrinted>
  <dcterms:created xsi:type="dcterms:W3CDTF">2018-03-27T06:03:00Z</dcterms:created>
  <dcterms:modified xsi:type="dcterms:W3CDTF">2025-02-14T08:35:59Z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