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218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6CB2751B-6FF7-4847-A940-13282482EA12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600200745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168DCD-1D9B-4EE8-B429-799AC4761C9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3D14EF-1205-457A-898E-033BDDE4299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C3830E-52C8-4122-AE9E-0D0CA36270D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9CB7EC-BF67-4833-AFCD-1F0A6161FC7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738DC0-64CD-4296-A506-79A3FDB310B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B3C630-663E-41A4-B2AB-B56ABA1E944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02DD66-F45E-4738-AC12-1EFA56E4AC5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F8A42E-DDB7-4C0B-B58C-9560D6A7F05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079499-AA82-4F49-97F9-1ED0706432D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30033B-08D4-41A8-9C7A-E153383C0AF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DED150-C04D-4426-9150-DA3A7EC95D4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D06871ED-6E39-4F64-8AB8-B15B3CACD97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6075" y="2554288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45</a:t>
            </a: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14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февраля 2025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18063" y="127000"/>
            <a:ext cx="4945062" cy="221599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15 февраля 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14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февраля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15 февраля 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r>
              <a:rPr lang="ru-RU" dirty="0" smtClean="0">
                <a:solidFill>
                  <a:schemeClr val="tx1"/>
                </a:solidFill>
              </a:rPr>
              <a:t>Переменная </a:t>
            </a:r>
            <a:r>
              <a:rPr lang="ru-RU" dirty="0">
                <a:solidFill>
                  <a:schemeClr val="tx1"/>
                </a:solidFill>
              </a:rPr>
              <a:t>облачность, без осадков. </a:t>
            </a:r>
            <a:r>
              <a:rPr lang="kk-KZ" dirty="0">
                <a:solidFill>
                  <a:schemeClr val="tx1"/>
                </a:solidFill>
              </a:rPr>
              <a:t>Ночью и утром</a:t>
            </a:r>
            <a:r>
              <a:rPr lang="ru-RU" dirty="0">
                <a:solidFill>
                  <a:schemeClr val="tx1"/>
                </a:solidFill>
              </a:rPr>
              <a:t> туман, на дорогах гололедица. Ветер </a:t>
            </a:r>
            <a:r>
              <a:rPr lang="kk-KZ" dirty="0">
                <a:solidFill>
                  <a:schemeClr val="tx1"/>
                </a:solidFill>
              </a:rPr>
              <a:t>юго-восточный 3-8</a:t>
            </a:r>
            <a:r>
              <a:rPr lang="ru-RU" dirty="0">
                <a:solidFill>
                  <a:schemeClr val="tx1"/>
                </a:solidFill>
              </a:rPr>
              <a:t> м/с. Температура воздуха ночью 5-7 </a:t>
            </a:r>
            <a:r>
              <a:rPr lang="kk-KZ" dirty="0">
                <a:solidFill>
                  <a:schemeClr val="tx1"/>
                </a:solidFill>
              </a:rPr>
              <a:t>мороза</a:t>
            </a:r>
            <a:r>
              <a:rPr lang="ru-RU" dirty="0">
                <a:solidFill>
                  <a:schemeClr val="tx1"/>
                </a:solidFill>
              </a:rPr>
              <a:t>, днем </a:t>
            </a:r>
            <a:r>
              <a:rPr lang="kk-KZ" dirty="0">
                <a:solidFill>
                  <a:schemeClr val="tx1"/>
                </a:solidFill>
              </a:rPr>
              <a:t>3-5</a:t>
            </a:r>
            <a:r>
              <a:rPr lang="ru-RU" dirty="0">
                <a:solidFill>
                  <a:schemeClr val="tx1"/>
                </a:solidFill>
              </a:rPr>
              <a:t> тепла.</a:t>
            </a:r>
          </a:p>
          <a:p>
            <a:pPr algn="just"/>
            <a:endParaRPr lang="ru-RU" sz="1100" dirty="0" smtClean="0">
              <a:solidFill>
                <a:schemeClr val="tx1"/>
              </a:solidFill>
            </a:endParaRPr>
          </a:p>
          <a:p>
            <a:pPr algn="ctr">
              <a:buFont typeface="Arial" charset="0"/>
              <a:buNone/>
            </a:pP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en-US" sz="1100" b="1" dirty="0" smtClean="0">
                <a:solidFill>
                  <a:schemeClr val="tx1"/>
                </a:solidFill>
                <a:cs typeface="Times New Roman" pitchFamily="18" charset="0"/>
              </a:rPr>
              <a:t>1</a:t>
            </a:r>
            <a:r>
              <a:rPr lang="kk-KZ" sz="1100" b="1" dirty="0" smtClean="0">
                <a:solidFill>
                  <a:schemeClr val="tx1"/>
                </a:solidFill>
                <a:cs typeface="Times New Roman" pitchFamily="18" charset="0"/>
              </a:rPr>
              <a:t>6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февраля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15 февраля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en-US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</a:t>
            </a:r>
            <a:r>
              <a:rPr lang="kk-KZ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6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февраля</a:t>
            </a: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</a:t>
            </a:r>
            <a:r>
              <a:rPr lang="ru-RU" dirty="0" smtClean="0">
                <a:solidFill>
                  <a:schemeClr val="tx1"/>
                </a:solidFill>
              </a:rPr>
              <a:t>еременная </a:t>
            </a:r>
            <a:r>
              <a:rPr lang="ru-RU" dirty="0">
                <a:solidFill>
                  <a:schemeClr val="tx1"/>
                </a:solidFill>
              </a:rPr>
              <a:t>облачность, </a:t>
            </a:r>
            <a:r>
              <a:rPr lang="ru-RU" dirty="0" smtClean="0">
                <a:solidFill>
                  <a:schemeClr val="tx1"/>
                </a:solidFill>
              </a:rPr>
              <a:t>временами снег,</a:t>
            </a:r>
            <a:r>
              <a:rPr lang="kk-KZ" dirty="0" smtClean="0">
                <a:solidFill>
                  <a:schemeClr val="tx1"/>
                </a:solidFill>
              </a:rPr>
              <a:t> </a:t>
            </a:r>
            <a:r>
              <a:rPr lang="kk-KZ" dirty="0">
                <a:solidFill>
                  <a:schemeClr val="tx1"/>
                </a:solidFill>
              </a:rPr>
              <a:t>туман, на дорогах гололедица. </a:t>
            </a:r>
            <a:r>
              <a:rPr lang="ru-RU" dirty="0">
                <a:solidFill>
                  <a:schemeClr val="tx1"/>
                </a:solidFill>
              </a:rPr>
              <a:t>Ветер юго-восточный 2-7 м/с. Температура воздуха </a:t>
            </a:r>
            <a:r>
              <a:rPr lang="ru-RU" dirty="0" smtClean="0">
                <a:solidFill>
                  <a:schemeClr val="tx1"/>
                </a:solidFill>
              </a:rPr>
              <a:t>5-7 мороза</a:t>
            </a:r>
            <a:r>
              <a:rPr lang="ru-RU" dirty="0">
                <a:solidFill>
                  <a:schemeClr val="tx1"/>
                </a:solidFill>
              </a:rPr>
              <a:t>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297613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634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782648"/>
              </p:ext>
            </p:extLst>
          </p:nvPr>
        </p:nvGraphicFramePr>
        <p:xfrm>
          <a:off x="4818063" y="4046538"/>
          <a:ext cx="4937125" cy="2118996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096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73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0,8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154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1408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1,1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889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247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6000" y="2305050"/>
            <a:ext cx="4951413" cy="1795463"/>
            <a:chOff x="4826578" y="2293128"/>
            <a:chExt cx="4950836" cy="1795330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34515" y="2293128"/>
              <a:ext cx="4941311" cy="1015588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15 февраля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en-US" b="1" dirty="0" smtClean="0">
                  <a:solidFill>
                    <a:schemeClr val="tx1"/>
                  </a:solidFill>
                  <a:cs typeface="Times New Roman" pitchFamily="18" charset="0"/>
                </a:rPr>
                <a:t>1</a:t>
              </a:r>
              <a:r>
                <a:rPr lang="kk-KZ" b="1" dirty="0" smtClean="0">
                  <a:solidFill>
                    <a:schemeClr val="tx1"/>
                  </a:solidFill>
                  <a:cs typeface="Times New Roman" pitchFamily="18" charset="0"/>
                </a:rPr>
                <a:t>6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 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февраля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kk-KZ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пониженный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26578" y="3618558"/>
              <a:ext cx="4950836" cy="46990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1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4 февраля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2024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34515" y="3342388"/>
              <a:ext cx="4941311" cy="276205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): 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Канаева Б.К.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Бакбергенкызы Х.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23696</TotalTime>
  <Words>778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5572</cp:revision>
  <cp:lastPrinted>2021-07-01T09:11:30Z</cp:lastPrinted>
  <dcterms:created xsi:type="dcterms:W3CDTF">2018-03-27T06:03:00Z</dcterms:created>
  <dcterms:modified xsi:type="dcterms:W3CDTF">2025-02-14T06:08:24Z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