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29785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79148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(дожодь, снег), гололед, туман. 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северо-западный, западный 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3-5 мороза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4-6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осадков,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временами туман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73886325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 А.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14624</TotalTime>
  <Words>582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3384</cp:revision>
  <cp:lastPrinted>2021-07-01T03:56:27Z</cp:lastPrinted>
  <dcterms:created xsi:type="dcterms:W3CDTF">2018-03-27T06:03:00Z</dcterms:created>
  <dcterms:modified xsi:type="dcterms:W3CDTF">2025-02-14T08:01:56Z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