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780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5382934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снег, на дорогах гололедица.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днем 5-7 мороза. 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днем гололед. 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58668" y="2521327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17197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24949</TotalTime>
  <Words>601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4595</cp:revision>
  <cp:lastPrinted>2021-07-01T03:56:27Z</cp:lastPrinted>
  <dcterms:created xsi:type="dcterms:W3CDTF">2018-03-27T06:03:00Z</dcterms:created>
  <dcterms:modified xsi:type="dcterms:W3CDTF">2025-02-14T08:15:28Z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