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6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82984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небольшой снег. Ветер восточный, юго-восточный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35560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432" y="339915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60650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18858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3195</cp:revision>
  <cp:lastPrinted>2021-10-14T11:15:53Z</cp:lastPrinted>
  <dcterms:created xsi:type="dcterms:W3CDTF">2018-03-27T06:03:00Z</dcterms:created>
  <dcterms:modified xsi:type="dcterms:W3CDTF">2025-02-14T08:43:48Z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