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76" d="100"/>
          <a:sy n="76" d="100"/>
        </p:scale>
        <p:origin x="62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971267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южный 5-10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ночью 17-19, днем 3-5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южный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66699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февраля, ночью 16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40575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6230</cp:revision>
  <cp:lastPrinted>2021-11-30T05:55:24Z</cp:lastPrinted>
  <dcterms:created xsi:type="dcterms:W3CDTF">2018-03-27T06:03:00Z</dcterms:created>
  <dcterms:modified xsi:type="dcterms:W3CDTF">2025-02-14T06:54:30Z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