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270150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осадков, туман. Ветер юго-западный 7-12, днем порывы 15-20 м/с. Температура воздуха ночью 13-15,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22281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1,166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25557</TotalTime>
  <Words>597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4537</cp:revision>
  <cp:lastPrinted>2021-07-01T03:56:27Z</cp:lastPrinted>
  <dcterms:created xsi:type="dcterms:W3CDTF">2018-03-27T06:03:00Z</dcterms:created>
  <dcterms:modified xsi:type="dcterms:W3CDTF">2025-02-15T07:21:19Z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