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34389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401" y="259520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23755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временами небольшие осадки (преимущественно дождь). Ветер юго-восточный 9-14, днем порывы 15-18 м/с. Температура воздуха ночью 1-3,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59227"/>
            <a:ext cx="46985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28063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3729</cp:revision>
  <cp:lastPrinted>2021-10-15T03:50:29Z</cp:lastPrinted>
  <dcterms:created xsi:type="dcterms:W3CDTF">2018-03-27T06:03:00Z</dcterms:created>
  <dcterms:modified xsi:type="dcterms:W3CDTF">2025-02-15T07:33:17Z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