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92658792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На дорогах гололедица. Туман. Ветер юго-западный, южный 3-7 м/с. Температура воздуха ночью 10-12, днем 5-7 мороза.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17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17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Туман. Ветер восточный, юго-восточный 9-14 м/с. Температура воздуха ночью 10-12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4730841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23250</TotalTime>
  <Words>607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4576</cp:revision>
  <cp:lastPrinted>2021-07-01T03:56:27Z</cp:lastPrinted>
  <dcterms:created xsi:type="dcterms:W3CDTF">2018-03-27T06:03:00Z</dcterms:created>
  <dcterms:modified xsi:type="dcterms:W3CDTF">2025-02-15T07:59:00Z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