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6085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9-14, днем порывы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16-18,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15-20, временами 23-28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1200" b="1" i="1" dirty="0" err="1">
                <a:latin typeface="Times New Roman" pitchFamily="18" charset="0"/>
                <a:cs typeface="Times New Roman" pitchFamily="18" charset="0"/>
              </a:rPr>
              <a:t>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6173</cp:revision>
  <cp:lastPrinted>2021-07-01T03:56:27Z</cp:lastPrinted>
  <dcterms:created xsi:type="dcterms:W3CDTF">2018-03-27T06:03:00Z</dcterms:created>
  <dcterms:modified xsi:type="dcterms:W3CDTF">2025-02-15T08:45:59Z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