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81" d="100"/>
          <a:sy n="81" d="100"/>
        </p:scale>
        <p:origin x="1814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081134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юго-западный 5-10 м/с. Температура воздуха ночью 14-16, днем 4-6 мороза.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южный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13-15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404057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43098" y="2920300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февраля, ночью 17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40579</TotalTime>
  <Words>653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6234</cp:revision>
  <cp:lastPrinted>2021-11-30T05:55:24Z</cp:lastPrinted>
  <dcterms:created xsi:type="dcterms:W3CDTF">2018-03-27T06:03:00Z</dcterms:created>
  <dcterms:modified xsi:type="dcterms:W3CDTF">2025-02-15T06:10:01Z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