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9985110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65857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осадки (дождь, снег), гололед, туман. Ветер северо-восточный, восточный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 первой половине ночи снег, туман.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юго-восточный 5-10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111267"/>
            <a:ext cx="452886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14013</TotalTime>
  <Words>628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3455</cp:revision>
  <cp:lastPrinted>2021-07-01T03:56:27Z</cp:lastPrinted>
  <dcterms:created xsi:type="dcterms:W3CDTF">2018-03-27T06:03:00Z</dcterms:created>
  <dcterms:modified xsi:type="dcterms:W3CDTF">2025-02-15T06:45:41Z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