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81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714473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646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На дорогах гололедица. Туман. Ветер юго-западный, южный 3-7 м/с. Температура воздуха ночью 10-12,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015960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26077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4722</cp:revision>
  <cp:lastPrinted>2021-07-01T03:56:27Z</cp:lastPrinted>
  <dcterms:created xsi:type="dcterms:W3CDTF">2018-03-27T06:03:00Z</dcterms:created>
  <dcterms:modified xsi:type="dcterms:W3CDTF">2025-02-15T08:03:32Z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