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45373283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Днем на дорогах гололедица. Ветер юго-восточный, восточный 5-10 м/с. Температура воздуха ночью 11-13, днем 5-7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с переходом на северный  9-14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45742" y="2447359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1657022"/>
              </p:ext>
            </p:extLst>
          </p:nvPr>
        </p:nvGraphicFramePr>
        <p:xfrm>
          <a:off x="4986306" y="4419203"/>
          <a:ext cx="4759297" cy="16199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3330</TotalTime>
  <Words>555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508</cp:revision>
  <cp:lastPrinted>2021-07-01T03:56:27Z</cp:lastPrinted>
  <dcterms:created xsi:type="dcterms:W3CDTF">2024-09-22T07:48:17Z</dcterms:created>
  <dcterms:modified xsi:type="dcterms:W3CDTF">2025-02-15T08:01:39Z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