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218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в конце дня осадки </a:t>
            </a:r>
            <a:r>
              <a:rPr lang="kk-KZ" dirty="0">
                <a:solidFill>
                  <a:schemeClr val="tx1"/>
                </a:solidFill>
              </a:rPr>
              <a:t>(преимущественно снег). Ночью и утром</a:t>
            </a:r>
            <a:r>
              <a:rPr lang="ru-RU" dirty="0">
                <a:solidFill>
                  <a:schemeClr val="tx1"/>
                </a:solidFill>
              </a:rPr>
              <a:t> туман, на дорогах гололедица. Ветер </a:t>
            </a:r>
            <a:r>
              <a:rPr lang="kk-KZ" dirty="0">
                <a:solidFill>
                  <a:schemeClr val="tx1"/>
                </a:solidFill>
              </a:rPr>
              <a:t>восточный 3-8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5-7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0-2</a:t>
            </a:r>
            <a:r>
              <a:rPr lang="ru-RU" dirty="0">
                <a:solidFill>
                  <a:schemeClr val="tx1"/>
                </a:solidFill>
              </a:rPr>
              <a:t>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снег,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 </a:t>
            </a:r>
            <a:r>
              <a:rPr lang="ru-RU" sz="1100" dirty="0">
                <a:solidFill>
                  <a:schemeClr val="tx1"/>
                </a:solidFill>
              </a:rPr>
              <a:t>Ветер юго-восточный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227488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февраля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23710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5576</cp:revision>
  <cp:lastPrinted>2021-07-01T09:11:30Z</cp:lastPrinted>
  <dcterms:created xsi:type="dcterms:W3CDTF">2018-03-27T06:03:00Z</dcterms:created>
  <dcterms:modified xsi:type="dcterms:W3CDTF">2025-02-15T06:35:40Z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