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012435"/>
              </p:ext>
            </p:extLst>
          </p:nvPr>
        </p:nvGraphicFramePr>
        <p:xfrm>
          <a:off x="344488" y="22136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90648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1596758"/>
              </p:ext>
            </p:extLst>
          </p:nvPr>
        </p:nvGraphicFramePr>
        <p:xfrm>
          <a:off x="5072359"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9679" y="4191357"/>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уақыттарда аздаған 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83354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30238</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3774</cp:revision>
  <cp:lastPrinted>2021-07-01T07:38:07Z</cp:lastPrinted>
  <dcterms:created xsi:type="dcterms:W3CDTF">2018-03-27T06:03:00Z</dcterms:created>
  <dcterms:modified xsi:type="dcterms:W3CDTF">2025-02-15T07:33:12Z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