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15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3480849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16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күндіз екпіні 15-20 м/с. Ауа температурасы түнде 16-18,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7-9</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17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кей уақытта 23-28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sz="1200" b="1" i="1" dirty="0">
                <a:latin typeface="Times New Roman" pitchFamily="18" charset="0"/>
                <a:cs typeface="Times New Roman" pitchFamily="18" charset="0"/>
              </a:rPr>
              <a:t>А. </a:t>
            </a:r>
            <a:r>
              <a:rPr lang="ru-RU" sz="1200" b="1" i="1" dirty="0" err="1">
                <a:latin typeface="Times New Roman" pitchFamily="18" charset="0"/>
                <a:cs typeface="Times New Roman" pitchFamily="18" charset="0"/>
              </a:rPr>
              <a:t>Айтуарова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16019</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5899</cp:revision>
  <cp:lastPrinted>2021-07-01T03:56:27Z</cp:lastPrinted>
  <dcterms:created xsi:type="dcterms:W3CDTF">2018-03-27T06:03:00Z</dcterms:created>
  <dcterms:modified xsi:type="dcterms:W3CDTF">2025-02-15T08:46:20Z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