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2611210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таңертең және күндіз жауын-шашын (жаңбыр, қар), көктайғақ, тұман. Солтүстік-шығыстан, шығыстан жел соғады, күші 5-10 м/с</a:t>
            </a:r>
            <a:r>
              <a:rPr lang="kk-KZ" sz="1100" dirty="0" smtClean="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3-5 градус аяз, күндіз 2-4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түннің бірінші жартысында қар,  тұман. Оңтүстік-шығыстан жел соғады, күші 5-10 м/с</a:t>
            </a:r>
            <a:r>
              <a:rPr lang="kk-KZ" sz="1100" dirty="0" smtClean="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3-5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13971</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3560</cp:revision>
  <cp:lastPrinted>2021-07-01T03:56:27Z</cp:lastPrinted>
  <dcterms:created xsi:type="dcterms:W3CDTF">2018-03-27T06:03:00Z</dcterms:created>
  <dcterms:modified xsi:type="dcterms:W3CDTF">2025-02-15T06:44:23Z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