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927272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620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3-5°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1-6 м/с. Ауа температурасы 15-17°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7183"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1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794091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a:t>
            </a:r>
            <a:r>
              <a:rPr lang="kk-KZ" altLang="ru-RU" sz="1200" b="1" i="1">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20952</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3417</cp:revision>
  <cp:lastPrinted>2021-07-01T03:56:27Z</cp:lastPrinted>
  <dcterms:created xsi:type="dcterms:W3CDTF">2018-03-27T06:03:00Z</dcterms:created>
  <dcterms:modified xsi:type="dcterms:W3CDTF">2025-02-15T06:32:55Z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