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85838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№46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14882298"/>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15 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16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 (көбінесе қар), көктайғақ.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соғады, күші 9-14,  екпіні 15-20 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4-6, күндіз 1-3 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17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12-14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30130</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5915</cp:revision>
  <cp:lastPrinted>2021-07-01T03:56:27Z</cp:lastPrinted>
  <dcterms:created xsi:type="dcterms:W3CDTF">2018-03-27T06:03:00Z</dcterms:created>
  <dcterms:modified xsi:type="dcterms:W3CDTF">2025-02-15T07:11:52Z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