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896615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Ночью и утром туман. Ветер южный 5-10 м/с. Температура воздуха ночью 17-19, днем 6-8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Туман.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южный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17-19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44394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40612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6240</cp:revision>
  <cp:lastPrinted>2021-11-30T05:55:24Z</cp:lastPrinted>
  <dcterms:created xsi:type="dcterms:W3CDTF">2018-03-27T06:03:00Z</dcterms:created>
  <dcterms:modified xsi:type="dcterms:W3CDTF">2025-02-16T06:38:26Z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