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83474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3104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утром и днем небольшие осадки (преимущественно дождь).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переходом на северо-восточный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28039</TotalTime>
  <Words>607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3730</cp:revision>
  <cp:lastPrinted>2021-10-15T03:50:29Z</cp:lastPrinted>
  <dcterms:created xsi:type="dcterms:W3CDTF">2018-03-27T06:03:00Z</dcterms:created>
  <dcterms:modified xsi:type="dcterms:W3CDTF">2025-02-16T07:32:28Z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