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18517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575124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Временами туман.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ный 3-8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3-5 мороза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днем 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Временами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туман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3-8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65891899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14630</TotalTime>
  <Words>576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3386</cp:revision>
  <cp:lastPrinted>2021-07-01T03:56:27Z</cp:lastPrinted>
  <dcterms:created xsi:type="dcterms:W3CDTF">2018-03-27T06:03:00Z</dcterms:created>
  <dcterms:modified xsi:type="dcterms:W3CDTF">2025-02-16T07:13:28Z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