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337037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южный, юго-восточный 3-8 м/с. Температура воздуха ночью 11-13, днем 4-6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юго-восточный 9-14 м/с. Температура воздуха ночью 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8334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23250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4580</cp:revision>
  <cp:lastPrinted>2021-07-01T03:56:27Z</cp:lastPrinted>
  <dcterms:created xsi:type="dcterms:W3CDTF">2018-03-27T06:03:00Z</dcterms:created>
  <dcterms:modified xsi:type="dcterms:W3CDTF">2025-02-16T08:31:36Z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