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218" y="12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CB2751B-6FF7-4847-A940-13282482EA1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60020074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168DCD-1D9B-4EE8-B429-799AC4761C9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3D14EF-1205-457A-898E-033BDDE4299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C3830E-52C8-4122-AE9E-0D0CA36270D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9CB7EC-BF67-4833-AFCD-1F0A6161FC7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738DC0-64CD-4296-A506-79A3FDB310B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B3C630-663E-41A4-B2AB-B56ABA1E944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02DD66-F45E-4738-AC12-1EFA56E4AC5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F8A42E-DDB7-4C0B-B58C-9560D6A7F05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079499-AA82-4F49-97F9-1ED0706432D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30033B-08D4-41A8-9C7A-E153383C0A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DED150-C04D-4426-9150-DA3A7EC95D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06871ED-6E39-4F64-8AB8-B15B3CACD97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47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февраля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8063" y="127000"/>
            <a:ext cx="4945062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17 февраля 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16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17 февраля 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ночью и утром небольшой </a:t>
            </a:r>
            <a:r>
              <a:rPr lang="ru-RU" dirty="0" smtClean="0">
                <a:solidFill>
                  <a:schemeClr val="tx1"/>
                </a:solidFill>
              </a:rPr>
              <a:t>снег</a:t>
            </a:r>
            <a:r>
              <a:rPr lang="kk-KZ" dirty="0" smtClean="0">
                <a:solidFill>
                  <a:schemeClr val="tx1"/>
                </a:solidFill>
              </a:rPr>
              <a:t>. </a:t>
            </a:r>
            <a:r>
              <a:rPr lang="kk-KZ" dirty="0">
                <a:solidFill>
                  <a:schemeClr val="tx1"/>
                </a:solidFill>
              </a:rPr>
              <a:t>Ночью и утром</a:t>
            </a:r>
            <a:r>
              <a:rPr lang="ru-RU" dirty="0">
                <a:solidFill>
                  <a:schemeClr val="tx1"/>
                </a:solidFill>
              </a:rPr>
              <a:t> туман, на дорогах гололедица. Ветер </a:t>
            </a:r>
            <a:r>
              <a:rPr lang="kk-KZ" dirty="0">
                <a:solidFill>
                  <a:schemeClr val="tx1"/>
                </a:solidFill>
              </a:rPr>
              <a:t>восточный </a:t>
            </a:r>
            <a:r>
              <a:rPr lang="kk-KZ" dirty="0" smtClean="0">
                <a:solidFill>
                  <a:schemeClr val="tx1"/>
                </a:solidFill>
              </a:rPr>
              <a:t>2-7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dirty="0" smtClean="0">
                <a:solidFill>
                  <a:schemeClr val="tx1"/>
                </a:solidFill>
              </a:rPr>
              <a:t>4-6 </a:t>
            </a:r>
            <a:r>
              <a:rPr lang="kk-KZ" dirty="0">
                <a:solidFill>
                  <a:schemeClr val="tx1"/>
                </a:solidFill>
              </a:rPr>
              <a:t>мороза</a:t>
            </a:r>
            <a:r>
              <a:rPr lang="ru-RU" dirty="0">
                <a:solidFill>
                  <a:schemeClr val="tx1"/>
                </a:solidFill>
              </a:rPr>
              <a:t>, днем </a:t>
            </a:r>
            <a:r>
              <a:rPr lang="kk-KZ" dirty="0">
                <a:solidFill>
                  <a:schemeClr val="tx1"/>
                </a:solidFill>
              </a:rPr>
              <a:t>0-2</a:t>
            </a:r>
            <a:r>
              <a:rPr lang="ru-RU" dirty="0">
                <a:solidFill>
                  <a:schemeClr val="tx1"/>
                </a:solidFill>
              </a:rPr>
              <a:t> тепла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  <a:p>
            <a:pPr algn="ctr">
              <a:buFont typeface="Arial" charset="0"/>
              <a:buNone/>
            </a:pP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en-US" sz="1100" b="1" dirty="0" smtClean="0">
                <a:solidFill>
                  <a:schemeClr val="tx1"/>
                </a:solidFill>
                <a:cs typeface="Times New Roman" pitchFamily="18" charset="0"/>
              </a:rPr>
              <a:t>1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8 февраля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17 февраля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en-US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8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февраля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</a:t>
            </a:r>
            <a:r>
              <a:rPr lang="ru-RU" sz="1100" dirty="0" smtClean="0">
                <a:solidFill>
                  <a:schemeClr val="tx1"/>
                </a:solidFill>
              </a:rPr>
              <a:t>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smtClean="0">
                <a:solidFill>
                  <a:schemeClr val="tx1"/>
                </a:solidFill>
              </a:rPr>
              <a:t>Временами </a:t>
            </a:r>
            <a:r>
              <a:rPr lang="kk-KZ" sz="1100" smtClean="0">
                <a:solidFill>
                  <a:schemeClr val="tx1"/>
                </a:solidFill>
              </a:rPr>
              <a:t>туман</a:t>
            </a:r>
            <a:r>
              <a:rPr lang="kk-KZ" sz="1100" dirty="0" smtClean="0">
                <a:solidFill>
                  <a:schemeClr val="tx1"/>
                </a:solidFill>
              </a:rPr>
              <a:t>, </a:t>
            </a:r>
            <a:r>
              <a:rPr lang="kk-KZ" sz="1100" dirty="0">
                <a:solidFill>
                  <a:schemeClr val="tx1"/>
                </a:solidFill>
              </a:rPr>
              <a:t>на дорогах гололедица. </a:t>
            </a:r>
            <a:r>
              <a:rPr lang="ru-RU" sz="1100" dirty="0">
                <a:solidFill>
                  <a:schemeClr val="tx1"/>
                </a:solidFill>
              </a:rPr>
              <a:t>Ветер юго-восточный 2-7 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6-8 мороза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5862111"/>
              </p:ext>
            </p:extLst>
          </p:nvPr>
        </p:nvGraphicFramePr>
        <p:xfrm>
          <a:off x="4818063" y="4046538"/>
          <a:ext cx="4937125" cy="2118996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1998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8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58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17 февраля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en-US" b="1" dirty="0" smtClean="0">
                  <a:solidFill>
                    <a:schemeClr val="tx1"/>
                  </a:solidFill>
                  <a:cs typeface="Times New Roman" pitchFamily="18" charset="0"/>
                </a:rPr>
                <a:t>1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8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февраля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</a:t>
              </a:r>
              <a:r>
                <a:rPr lang="ru-RU" altLang="en-US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ожидается </a:t>
              </a:r>
              <a:r>
                <a:rPr lang="ru-RU" altLang="en-US" b="1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16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 февраля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42388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Аманкулова С.Л.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Бакбергенкызы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23732</TotalTime>
  <Words>782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5580</cp:revision>
  <cp:lastPrinted>2021-07-01T09:11:30Z</cp:lastPrinted>
  <dcterms:created xsi:type="dcterms:W3CDTF">2018-03-27T06:03:00Z</dcterms:created>
  <dcterms:modified xsi:type="dcterms:W3CDTF">2025-02-16T06:57:43Z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