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54736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Утром и днем поземок, на дорогах гололедица. Ветер 9-14, утром и днем порывы 15-20 м/с. Температура воздуха ночью 10-12,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18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5-7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839537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22112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2021-07-01T03:56:27Z</cp:lastPrinted>
  <dcterms:created xsi:type="dcterms:W3CDTF">2018-03-27T06:03:00Z</dcterms:created>
  <dcterms:modified xsi:type="dcterms:W3CDTF">2025-02-16T07:47:26Z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