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43" d="100"/>
          <a:sy n="43" d="100"/>
        </p:scale>
        <p:origin x="1814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83107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днем осадки (преимущественно снег), метель, гололед.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15-20, днем порывы 23-28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12-14, днем 1-3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(преимущественно снег), метель, гололед. Ветер юго-западный 15-20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6-8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18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200" b="1" i="1">
                <a:latin typeface="Times New Roman" pitchFamily="18" charset="0"/>
                <a:cs typeface="Times New Roman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17962</TotalTime>
  <Words>648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6177</cp:revision>
  <cp:lastPrinted>2021-07-01T03:56:27Z</cp:lastPrinted>
  <dcterms:created xsi:type="dcterms:W3CDTF">2018-03-27T06:03:00Z</dcterms:created>
  <dcterms:modified xsi:type="dcterms:W3CDTF">2025-02-16T07:01:09Z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