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>
        <p:scale>
          <a:sx n="112" d="100"/>
          <a:sy n="112" d="100"/>
        </p:scale>
        <p:origin x="2028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291867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901" y="277457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17 февраля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(снег, дождь), ночью метель, гололед. Ветер юго-западный, западный 7-12, ночью порывы 15-20 м/с. Температура воздуха ночью и днем 4-6 мороза с дальнейшим понижением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18 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18 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на15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085229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февраля, ночью 18 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41441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5499</cp:revision>
  <cp:lastPrinted>2021-02-03T11:37:00Z</cp:lastPrinted>
  <dcterms:created xsi:type="dcterms:W3CDTF">2018-03-27T06:03:00Z</dcterms:created>
  <dcterms:modified xsi:type="dcterms:W3CDTF">2025-02-16T10:08:05Z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