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16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566964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17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күндіз жауын-шашын (көбінесе қар), бұрқасын, көктайғақ. Оңтүстік-батыстан жел соғады, күші 15-20, күндіз екпіні 23-28 м/с. Ауа температурасы түнде 12-14, күндіз 1-3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18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a:t>
            </a:r>
            <a:r>
              <a:rPr lang="kk-KZ" sz="1100">
                <a:latin typeface="Times New Roman" pitchFamily="18" charset="0"/>
                <a:cs typeface="Times New Roman" pitchFamily="18" charset="0"/>
              </a:rPr>
              <a:t>, жауын-шашын </a:t>
            </a:r>
            <a:r>
              <a:rPr lang="kk-KZ" sz="1100" dirty="0">
                <a:latin typeface="Times New Roman" pitchFamily="18" charset="0"/>
                <a:cs typeface="Times New Roman" pitchFamily="18" charset="0"/>
              </a:rPr>
              <a:t>(көбінесе қар), бұрқасын, көктайғақ.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18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a:t>
            </a:r>
            <a:r>
              <a:rPr lang="ru-RU" sz="1200" b="1" i="1">
                <a:latin typeface="Times New Roman" pitchFamily="18" charset="0"/>
                <a:cs typeface="Times New Roman" pitchFamily="18" charset="0"/>
              </a:rPr>
              <a:t>Т.Марьина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16024</TotalTime>
  <Words>604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5902</cp:revision>
  <cp:lastPrinted>2021-07-01T03:56:27Z</cp:lastPrinted>
  <dcterms:created xsi:type="dcterms:W3CDTF">2018-03-27T06:03:00Z</dcterms:created>
  <dcterms:modified xsi:type="dcterms:W3CDTF">2025-02-16T07:00:58Z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