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318736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5591936"/>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уақыттарда тұман. Жел оңтүстік-шығыстан 3-8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3-5 аяз, күндіз 4-6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Кей уақыттарда тұман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солтүстік-шығыстан 3-8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3-5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18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22049749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baseline="0" smtClean="0">
                            <a:latin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15373</TotalTime>
  <Words>537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3492</cp:revision>
  <cp:lastPrinted>2021-07-01T07:38:07Z</cp:lastPrinted>
  <dcterms:created xsi:type="dcterms:W3CDTF">2018-03-27T06:03:00Z</dcterms:created>
  <dcterms:modified xsi:type="dcterms:W3CDTF">2025-02-16T07:13:50Z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