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780" y="3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51379470"/>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№47 КҮНДЕЛІКТІ</a:t>
                      </a:r>
                    </a:p>
                    <a:p>
                      <a:pPr lvl="0" algn="ctr" eaLnBrk="1" hangingPunct="1">
                        <a:buNone/>
                      </a:pPr>
                      <a:endParaRPr lang="ru-RU" altLang="x-none" sz="1600" b="0"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16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41824" y="115888"/>
            <a:ext cx="5004205" cy="2108269"/>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17 </a:t>
            </a:r>
            <a:r>
              <a:rPr lang="kk-KZ" altLang="ru-RU" sz="1200" b="1" dirty="0">
                <a:latin typeface="Times New Roman" panose="02020603050405020304" pitchFamily="18" charset="0"/>
                <a:cs typeface="Times New Roman" panose="02020603050405020304" pitchFamily="18" charset="0"/>
              </a:rPr>
              <a:t>ақпанға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16 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17 </a:t>
            </a:r>
            <a:r>
              <a:rPr lang="ru-RU" sz="1200" b="1" dirty="0" err="1">
                <a:latin typeface="Times New Roman" panose="02020603050405020304" pitchFamily="18" charset="0"/>
                <a:cs typeface="Times New Roman" panose="02020603050405020304" pitchFamily="18" charset="0"/>
              </a:rPr>
              <a:t>ақпан</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жауын-шышынсыз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Кей </a:t>
            </a:r>
            <a:r>
              <a:rPr lang="ru-RU" sz="1200" dirty="0" err="1" smtClean="0">
                <a:latin typeface="Times New Roman" panose="02020603050405020304" pitchFamily="18" charset="0"/>
                <a:cs typeface="Times New Roman" panose="02020603050405020304" pitchFamily="18" charset="0"/>
              </a:rPr>
              <a:t>уақыттарда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тұман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Оңтүстіктен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3-8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13-15,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5-7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a:p>
            <a:pPr algn="just"/>
            <a:endParaRPr lang="kk-KZ" sz="1200" dirty="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18 </a:t>
            </a:r>
            <a:r>
              <a:rPr lang="ru-RU" altLang="ru-RU" sz="1150" b="1" dirty="0" err="1">
                <a:latin typeface="Times New Roman" panose="02020603050405020304" pitchFamily="18" charset="0"/>
                <a:cs typeface="Times New Roman" panose="02020603050405020304" pitchFamily="18" charset="0"/>
              </a:rPr>
              <a:t>ақпанға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17 </a:t>
            </a:r>
            <a:r>
              <a:rPr lang="kk-KZ" sz="1150" b="1" dirty="0">
                <a:latin typeface="Times New Roman" panose="02020603050405020304" pitchFamily="18" charset="0"/>
                <a:cs typeface="Times New Roman" panose="02020603050405020304" pitchFamily="18" charset="0"/>
              </a:rPr>
              <a:t>ақпан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18 </a:t>
            </a:r>
            <a:r>
              <a:rPr lang="ru-RU" sz="1150" b="1" dirty="0" err="1">
                <a:latin typeface="Times New Roman" panose="02020603050405020304" pitchFamily="18" charset="0"/>
                <a:cs typeface="Times New Roman" panose="02020603050405020304" pitchFamily="18" charset="0"/>
              </a:rPr>
              <a:t>ақпан</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жауын-шышынсыз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8-10</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16 </a:t>
            </a:r>
            <a:r>
              <a:rPr lang="ru-RU" altLang="ru-RU" sz="1200" b="1" dirty="0" err="1">
                <a:latin typeface="Times New Roman" panose="02020603050405020304" pitchFamily="18" charset="0"/>
                <a:cs typeface="Times New Roman" panose="02020603050405020304" pitchFamily="18" charset="0"/>
              </a:rPr>
              <a:t>ақпанда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37274" y="2334389"/>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180604412"/>
              </p:ext>
            </p:extLst>
          </p:nvPr>
        </p:nvGraphicFramePr>
        <p:xfrm>
          <a:off x="5027448" y="4173056"/>
          <a:ext cx="4667576" cy="162727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0807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602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0.663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a:latin typeface="Times New Roman" panose="02020603050405020304" pitchFamily="18" charset="0"/>
                <a:cs typeface="Times New Roman" panose="02020603050405020304" pitchFamily="18" charset="0"/>
              </a:rPr>
              <a:t>Буланбаева Д.М./ 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23589</TotalTime>
  <Words>506</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4466</cp:revision>
  <cp:lastPrinted>2021-07-01T07:38:07Z</cp:lastPrinted>
  <dcterms:created xsi:type="dcterms:W3CDTF">2018-03-27T06:03:00Z</dcterms:created>
  <dcterms:modified xsi:type="dcterms:W3CDTF">2025-02-16T08:38:00Z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