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112" d="100"/>
          <a:sy n="112" d="100"/>
        </p:scale>
        <p:origin x="231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4405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Ночью и утром туман. Ветер южный 5-10 м/с. Температура воздуха ночью 15-17, днем 8-10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Туман.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3175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февраля, ночью 19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40704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6245</cp:revision>
  <cp:lastPrinted>2021-11-30T05:55:24Z</cp:lastPrinted>
  <dcterms:created xsi:type="dcterms:W3CDTF">2018-03-27T06:03:00Z</dcterms:created>
  <dcterms:modified xsi:type="dcterms:W3CDTF">2025-02-17T08:10:57Z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