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969999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048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7901" y="277457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февраля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18 февраля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западный с переходом на северный 1-6 м/с. Температура воздуха ночью 14-16, днем 9-11 мороза.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19 февраля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19 февраля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северный, северо-восточный 0-5 м/с. Температура воздуха 18-20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3603899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февраля, ночью 19 февраля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Тарасенко Л.И./Проненко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41449</TotalTime>
  <Words>628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5504</cp:revision>
  <cp:lastPrinted>2021-02-03T11:37:00Z</cp:lastPrinted>
  <dcterms:created xsi:type="dcterms:W3CDTF">2018-03-27T06:03:00Z</dcterms:created>
  <dcterms:modified xsi:type="dcterms:W3CDTF">2025-02-17T08:31:56Z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