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85473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 по 20 ч 19 февраля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южный, юго-западный с переходом на северо-западный 9-14 м/с. Температура воздуха ночью 13-15, днем 8-10 мороза.</a:t>
            </a:r>
          </a:p>
          <a:p>
            <a:pPr algn="ctr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февраля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17 февраля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657641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февраля, ночью 19 февраля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25572</TotalTime>
  <Words>620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4543</cp:revision>
  <cp:lastPrinted>2021-07-01T03:56:27Z</cp:lastPrinted>
  <dcterms:created xsi:type="dcterms:W3CDTF">2018-03-27T06:03:00Z</dcterms:created>
  <dcterms:modified xsi:type="dcterms:W3CDTF">2025-02-17T08:01:03Z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