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324146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юго-восточный, восточный 5-10 м/с. Температура воздуха ночью 11-13, 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10-12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29341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3343</TotalTime>
  <Words>617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515</cp:revision>
  <cp:lastPrinted>2021-07-01T03:56:27Z</cp:lastPrinted>
  <dcterms:created xsi:type="dcterms:W3CDTF">2024-09-22T07:48:17Z</dcterms:created>
  <dcterms:modified xsi:type="dcterms:W3CDTF">2025-02-17T08:04:47Z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