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25870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февраля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Ветер юго-восточный, южный 2-7 м/с. Температура воздуха ночью 15-17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5-7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февраля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16-18° 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0989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3816" y="324019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70267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19368</TotalTime>
  <Words>639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3244</cp:revision>
  <cp:lastPrinted>2021-07-01T03:56:27Z</cp:lastPrinted>
  <dcterms:created xsi:type="dcterms:W3CDTF">2018-03-27T06:03:00Z</dcterms:created>
  <dcterms:modified xsi:type="dcterms:W3CDTF">2025-02-17T08:30:10Z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