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63452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до 20 ч. 18 февраля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Ветер восточный, юго-восточный 1-6 м/с. Температура воздуха ночью 15-17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6-8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м/с. Температура воздуха 16-18°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113016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18935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3203</cp:revision>
  <cp:lastPrinted>2021-10-14T11:15:53Z</cp:lastPrinted>
  <dcterms:created xsi:type="dcterms:W3CDTF">2018-03-27T06:03:00Z</dcterms:created>
  <dcterms:modified xsi:type="dcterms:W3CDTF">2025-02-17T08:29:44Z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