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286164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52725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февраля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юго-западный, южный 5-10 м/с. Температура воздуха ночью 18-20, днем 8-10 мороза.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19 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февраля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Ветер северо-западный 5-10 м/с. Температура воздуха 18-20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29223</TotalTime>
  <Words>631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5471</cp:revision>
  <cp:lastPrinted>2021-07-01T03:56:27Z</cp:lastPrinted>
  <dcterms:created xsi:type="dcterms:W3CDTF">2018-03-27T06:03:00Z</dcterms:created>
  <dcterms:modified xsi:type="dcterms:W3CDTF">2025-02-17T07:00:41Z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