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2478832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18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9-14 м/с. Температура воздуха ночью 9-11, днем 3-5 мороза.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19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9-14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55091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37886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25023</TotalTime>
  <Words>624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4605</cp:revision>
  <cp:lastPrinted>2021-07-01T03:56:27Z</cp:lastPrinted>
  <dcterms:created xsi:type="dcterms:W3CDTF">2018-03-27T06:03:00Z</dcterms:created>
  <dcterms:modified xsi:type="dcterms:W3CDTF">2025-02-17T08:04:09Z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