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50656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80340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 Переменная облачность, ночью осадки (преимущественно снег), гололед. Ветер северо-восточный 9-14, ночью порывы 15-18 м/с. Температура воздуха ночью 1-3 мороза, днем 2-4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осадки (преимущественно дождь).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28046</TotalTime>
  <Words>638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3732</cp:revision>
  <cp:lastPrinted>2021-10-15T03:50:29Z</cp:lastPrinted>
  <dcterms:created xsi:type="dcterms:W3CDTF">2018-03-27T06:03:00Z</dcterms:created>
  <dcterms:modified xsi:type="dcterms:W3CDTF">2025-02-17T07:14:08Z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