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 varScale="1">
        <p:scale>
          <a:sx n="120" d="100"/>
          <a:sy n="120" d="100"/>
        </p:scale>
        <p:origin x="2054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№48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февраля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враля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97115546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501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5025008" y="260648"/>
            <a:ext cx="4759800" cy="18004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18 фе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враля 2025 г.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враля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18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враля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indent="180975" algn="just">
              <a:tabLst>
                <a:tab pos="180975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Облачно, снег, низовая метель, гололед. В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етер западный, северо-западный ночью 15-20 м/с, </a:t>
            </a:r>
            <a:r>
              <a:rPr lang="kk-KZ" sz="1100">
                <a:latin typeface="Times New Roman" pitchFamily="18" charset="0"/>
                <a:cs typeface="Times New Roman" pitchFamily="18" charset="0"/>
              </a:rPr>
              <a:t>днем 9-14 м/с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Температура воздуха ночью 8-10, днем 6-8 мороза.</a:t>
            </a:r>
          </a:p>
          <a:p>
            <a:pPr indent="180975" algn="ctr">
              <a:tabLst>
                <a:tab pos="180975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19 февраля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18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враля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19 февраля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Облачно, снег, низовая метель. Ветер северо-восточный 9-14 м/с. Температура воздуха 15-17 мороза.</a:t>
            </a:r>
          </a:p>
          <a:p>
            <a:pPr indent="180975" algn="just"/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2060848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18 февраля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19 февраля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</a:t>
            </a:r>
            <a:r>
              <a:rPr lang="ru-RU" altLang="ru-RU" sz="1200" b="1" i="1">
                <a:latin typeface="Times New Roman" pitchFamily="18" charset="0"/>
                <a:cs typeface="Times New Roman" pitchFamily="18" charset="0"/>
              </a:rPr>
              <a:t>Г.Газизова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17966</TotalTime>
  <Words>646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6182</cp:revision>
  <cp:lastPrinted>2021-07-01T03:56:27Z</cp:lastPrinted>
  <dcterms:created xsi:type="dcterms:W3CDTF">2018-03-27T06:03:00Z</dcterms:created>
  <dcterms:modified xsi:type="dcterms:W3CDTF">2025-02-17T08:02:28Z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