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130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48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17 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18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17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18 февраля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dirty="0">
                <a:solidFill>
                  <a:schemeClr val="tx1"/>
                </a:solidFill>
              </a:rPr>
              <a:t>. Ночью и утром</a:t>
            </a:r>
            <a:r>
              <a:rPr lang="ru-RU" dirty="0">
                <a:solidFill>
                  <a:schemeClr val="tx1"/>
                </a:solidFill>
              </a:rPr>
              <a:t> туман, на дорогах гололедица. Ветер 0-5 м/с. Температура воздуха ночью 3-5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3-5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9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9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 </a:t>
            </a:r>
            <a:r>
              <a:rPr lang="ru-RU" sz="1100" dirty="0">
                <a:solidFill>
                  <a:schemeClr val="tx1"/>
                </a:solidFill>
              </a:rPr>
              <a:t>Ветер 0-5 м/с. Температура воздуха 3-5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202006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18 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9 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18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23736</TotalTime>
  <Words>826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5583</cp:revision>
  <cp:lastPrinted>2021-07-01T09:11:30Z</cp:lastPrinted>
  <dcterms:created xsi:type="dcterms:W3CDTF">2018-03-27T06:03:00Z</dcterms:created>
  <dcterms:modified xsi:type="dcterms:W3CDTF">2025-02-17T08:32:45Z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