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04291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17 февраля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Малооблачно, без осадков. Ночью и утром туман. Ветер восточный, юго-восточный 1-6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15-17°, днем 6-8°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 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февраля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Малооблачно,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1-6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6044" y="201424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6932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1198441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22638</TotalTime>
  <Words>726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3476</cp:revision>
  <cp:lastPrinted>2021-10-18T15:52:53Z</cp:lastPrinted>
  <dcterms:created xsi:type="dcterms:W3CDTF">2018-03-27T06:03:00Z</dcterms:created>
  <dcterms:modified xsi:type="dcterms:W3CDTF">2025-02-17T08:29:13Z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