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18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февраля 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18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Ночью и утром временами туман. </a:t>
            </a:r>
            <a:r>
              <a:rPr lang="kk-KZ" sz="120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Температура воздуха ночью 18-20 мороза,</a:t>
            </a:r>
            <a:r>
              <a:rPr lang="ru-RU" sz="1200" dirty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днем 0-2 тепла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19 февраля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19 феврал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Ветер северо-восточный 2-7 м/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18-20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М.А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20344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4716</cp:revision>
  <cp:lastPrinted>2021-07-01T03:56:27Z</cp:lastPrinted>
  <dcterms:created xsi:type="dcterms:W3CDTF">2018-03-27T06:03:00Z</dcterms:created>
  <dcterms:modified xsi:type="dcterms:W3CDTF">2025-02-17T07:12:54Z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