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449567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жауын-шышынсыз</a:t>
            </a:r>
            <a:r>
              <a:rPr lang="ru-RU" sz="1200" dirty="0">
                <a:latin typeface="Times New Roman" panose="02020603050405020304" pitchFamily="18" charset="0"/>
                <a:cs typeface="Times New Roman" panose="02020603050405020304" pitchFamily="18" charset="0"/>
              </a:rPr>
              <a:t>. Кей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11-13,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жауын-шышынсыз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37274" y="233438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0853573"/>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0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РМ-2,5</a:t>
                      </a:r>
                      <a:r>
                        <a:rPr lang="kk-KZ" sz="1000" baseline="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0.975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 </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23590</TotalTime>
  <Words>583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4470</cp:revision>
  <cp:lastPrinted>2021-07-01T07:38:07Z</cp:lastPrinted>
  <dcterms:created xsi:type="dcterms:W3CDTF">2018-03-27T06:03:00Z</dcterms:created>
  <dcterms:modified xsi:type="dcterms:W3CDTF">2025-02-17T08:05:03Z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