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120" d="100"/>
          <a:sy n="120" d="100"/>
        </p:scale>
        <p:origin x="2054" y="101"/>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48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17 </a:t>
                      </a:r>
                      <a:r>
                        <a:rPr lang="kk-KZ" altLang="zh-CN" sz="1200" b="1" i="1" baseline="0" dirty="0">
                          <a:solidFill>
                            <a:schemeClr val="tx2">
                              <a:lumMod val="50000"/>
                            </a:schemeClr>
                          </a:solidFill>
                          <a:latin typeface="Times New Roman" pitchFamily="18" charset="0"/>
                          <a:cs typeface="Times New Roman" pitchFamily="18" charset="0"/>
                        </a:rPr>
                        <a:t>ақпан</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17 а</a:t>
            </a:r>
            <a:r>
              <a:rPr lang="kk-KZ" sz="1200" b="1" dirty="0">
                <a:latin typeface="Times New Roman" pitchFamily="18" charset="0"/>
                <a:cs typeface="Times New Roman" pitchFamily="18" charset="0"/>
              </a:rPr>
              <a:t>қпан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4372016"/>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501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4953000" y="116632"/>
            <a:ext cx="4824536" cy="1785104"/>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18 </a:t>
            </a:r>
            <a:r>
              <a:rPr lang="kk-KZ" altLang="ru-RU" sz="1100" b="1" dirty="0">
                <a:solidFill>
                  <a:srgbClr val="000000"/>
                </a:solidFill>
                <a:latin typeface="Times New Roman" pitchFamily="18" charset="0"/>
                <a:cs typeface="Times New Roman" pitchFamily="18" charset="0"/>
              </a:rPr>
              <a:t>ақпанға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17 а</a:t>
            </a:r>
            <a:r>
              <a:rPr lang="kk-KZ" sz="1100" b="1" dirty="0">
                <a:latin typeface="Times New Roman" pitchFamily="18" charset="0"/>
                <a:cs typeface="Times New Roman" pitchFamily="18" charset="0"/>
              </a:rPr>
              <a:t>қпан</a:t>
            </a:r>
            <a:r>
              <a:rPr lang="kk-KZ" sz="1100" b="1" dirty="0">
                <a:solidFill>
                  <a:srgbClr val="000000"/>
                </a:solidFill>
                <a:latin typeface="Times New Roman" pitchFamily="18" charset="0"/>
                <a:cs typeface="Times New Roman" pitchFamily="18" charset="0"/>
              </a:rPr>
              <a:t>н</a:t>
            </a:r>
            <a:r>
              <a:rPr lang="kk-KZ" altLang="ru-RU" sz="1100" b="1" dirty="0">
                <a:solidFill>
                  <a:srgbClr val="000000"/>
                </a:solidFill>
                <a:latin typeface="Times New Roman" pitchFamily="18" charset="0"/>
                <a:cs typeface="Times New Roman" pitchFamily="18" charset="0"/>
              </a:rPr>
              <a:t>ан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18</a:t>
            </a:r>
            <a:r>
              <a:rPr lang="kk-KZ" altLang="ru-RU" sz="1100" b="1" dirty="0">
                <a:solidFill>
                  <a:srgbClr val="000000"/>
                </a:solidFill>
                <a:latin typeface="Times New Roman" pitchFamily="18" charset="0"/>
                <a:cs typeface="Times New Roman" pitchFamily="18" charset="0"/>
              </a:rPr>
              <a:t> ақпанға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a:latin typeface="Times New Roman" pitchFamily="18" charset="0"/>
                <a:cs typeface="Times New Roman" pitchFamily="18" charset="0"/>
              </a:rPr>
              <a:t>Бұлтты, қар, жаяу бұрқасын, көктайғақ. Батыстан, солтүстік-батыстан жел соғады, түнде күші 15-20 м/с, </a:t>
            </a:r>
            <a:r>
              <a:rPr lang="kk-KZ" sz="1100">
                <a:latin typeface="Times New Roman" pitchFamily="18" charset="0"/>
                <a:cs typeface="Times New Roman" pitchFamily="18" charset="0"/>
              </a:rPr>
              <a:t>күндіз 9-14 м/с</a:t>
            </a:r>
            <a:r>
              <a:rPr lang="kk-KZ" sz="1100" dirty="0">
                <a:latin typeface="Times New Roman" pitchFamily="18" charset="0"/>
                <a:cs typeface="Times New Roman" pitchFamily="18" charset="0"/>
              </a:rPr>
              <a:t>. Ауа температурасы түнде               8-10, күндіз 6-8 градус аяз.</a:t>
            </a:r>
          </a:p>
          <a:p>
            <a:pPr indent="180975" algn="ctr">
              <a:tabLst>
                <a:tab pos="179388" algn="l"/>
              </a:tabLst>
            </a:pPr>
            <a:r>
              <a:rPr lang="kk-KZ" altLang="ru-RU" sz="1100" b="1" dirty="0">
                <a:solidFill>
                  <a:srgbClr val="000000"/>
                </a:solidFill>
                <a:latin typeface="Times New Roman" pitchFamily="18" charset="0"/>
                <a:cs typeface="Times New Roman" pitchFamily="18" charset="0"/>
              </a:rPr>
              <a:t>19 ақпанға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18 а</a:t>
            </a:r>
            <a:r>
              <a:rPr lang="kk-KZ" sz="1100" b="1" dirty="0">
                <a:latin typeface="Times New Roman" pitchFamily="18" charset="0"/>
                <a:cs typeface="Times New Roman" pitchFamily="18" charset="0"/>
              </a:rPr>
              <a:t>қпан</a:t>
            </a:r>
            <a:r>
              <a:rPr lang="kk-KZ" sz="1100" b="1" dirty="0">
                <a:solidFill>
                  <a:srgbClr val="000000"/>
                </a:solidFill>
                <a:latin typeface="Times New Roman" pitchFamily="18" charset="0"/>
                <a:cs typeface="Times New Roman" pitchFamily="18" charset="0"/>
              </a:rPr>
              <a:t>н</a:t>
            </a:r>
            <a:r>
              <a:rPr lang="kk-KZ" altLang="ru-RU" sz="1100" b="1" dirty="0">
                <a:solidFill>
                  <a:srgbClr val="000000"/>
                </a:solidFill>
                <a:latin typeface="Times New Roman" pitchFamily="18" charset="0"/>
                <a:cs typeface="Times New Roman" pitchFamily="18" charset="0"/>
              </a:rPr>
              <a:t>ан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19</a:t>
            </a:r>
            <a:r>
              <a:rPr lang="kk-KZ" altLang="ru-RU" sz="1100" b="1" dirty="0">
                <a:solidFill>
                  <a:srgbClr val="000000"/>
                </a:solidFill>
                <a:latin typeface="Times New Roman" pitchFamily="18" charset="0"/>
                <a:cs typeface="Times New Roman" pitchFamily="18" charset="0"/>
              </a:rPr>
              <a:t> ақпанға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Бұлтты, қар, жаяу бұрқасын. Солтүстік-шығыстан жел соғады, күші              9-14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15-17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18 </a:t>
            </a:r>
            <a:r>
              <a:rPr lang="kk-KZ" sz="1100" dirty="0">
                <a:solidFill>
                  <a:srgbClr val="000000"/>
                </a:solidFill>
                <a:latin typeface="Times New Roman" pitchFamily="18" charset="0"/>
                <a:cs typeface="Times New Roman" pitchFamily="18" charset="0"/>
              </a:rPr>
              <a:t>ақпанға</a:t>
            </a:r>
            <a:r>
              <a:rPr lang="kk-KZ" sz="1100" dirty="0">
                <a:solidFill>
                  <a:schemeClr val="tx1"/>
                </a:solidFill>
                <a:latin typeface="Times New Roman" pitchFamily="18" charset="0"/>
                <a:cs typeface="Times New Roman" pitchFamily="18" charset="0"/>
              </a:rPr>
              <a:t>, 19 </a:t>
            </a:r>
            <a:r>
              <a:rPr lang="kk-KZ" sz="1100" dirty="0">
                <a:solidFill>
                  <a:srgbClr val="000000"/>
                </a:solidFill>
                <a:latin typeface="Times New Roman" pitchFamily="18" charset="0"/>
                <a:cs typeface="Times New Roman" pitchFamily="18" charset="0"/>
              </a:rPr>
              <a:t>ақпанға</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sz="1200" b="1" i="1">
                <a:latin typeface="Times New Roman" pitchFamily="18" charset="0"/>
                <a:cs typeface="Times New Roman" pitchFamily="18" charset="0"/>
              </a:rPr>
              <a:t>Г.Газизова</a:t>
            </a:r>
            <a:endParaRPr lang="ru-RU" altLang="ru-RU" sz="1200" b="1" i="1" dirty="0">
              <a:solidFill>
                <a:srgbClr val="000000"/>
              </a:solidFill>
              <a:latin typeface="Times New Roman"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16036</TotalTime>
  <Words>602</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5908</cp:revision>
  <cp:lastPrinted>2021-07-01T03:56:27Z</cp:lastPrinted>
  <dcterms:created xsi:type="dcterms:W3CDTF">2018-03-27T06:03:00Z</dcterms:created>
  <dcterms:modified xsi:type="dcterms:W3CDTF">2025-02-17T08:02:12Z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