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12709917"/>
              </p:ext>
            </p:extLst>
          </p:nvPr>
        </p:nvGraphicFramePr>
        <p:xfrm>
          <a:off x="344488" y="2213601"/>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562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48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17</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4930610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1380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276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575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17</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a:latin typeface="Times New Roman" panose="02020603050405020304" pitchFamily="18" charset="0"/>
                <a:cs typeface="Times New Roman" panose="02020603050405020304" pitchFamily="18" charset="0"/>
              </a:rPr>
              <a:t>18</a:t>
            </a:r>
            <a:r>
              <a:rPr lang="kk-KZ" altLang="ru-RU" sz="1100" b="1" dirty="0">
                <a:latin typeface="Times New Roman" panose="02020603050405020304" pitchFamily="18" charset="0"/>
                <a:cs typeface="Times New Roman" panose="02020603050405020304" pitchFamily="18" charset="0"/>
              </a:rPr>
              <a:t> 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17</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ақпан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a:solidFill>
                  <a:srgbClr val="000000"/>
                </a:solidFill>
                <a:latin typeface="Times New Roman" panose="02020603050405020304" pitchFamily="18" charset="0"/>
                <a:cs typeface="Times New Roman" panose="02020603050405020304" pitchFamily="18" charset="0"/>
              </a:rPr>
              <a:t>18</a:t>
            </a:r>
            <a:r>
              <a:rPr lang="kk-KZ" altLang="ru-RU" sz="1100" b="1" dirty="0">
                <a:solidFill>
                  <a:srgbClr val="000000"/>
                </a:solidFill>
                <a:latin typeface="Times New Roman" panose="02020603050405020304" pitchFamily="18" charset="0"/>
                <a:cs typeface="Times New Roman" panose="02020603050405020304" pitchFamily="18" charset="0"/>
              </a:rPr>
              <a:t> ақпан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түнде жауын-шашын (көбінесе қар</a:t>
            </a:r>
            <a:r>
              <a:rPr lang="ru-RU"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көктайғақ. </a:t>
            </a:r>
            <a:r>
              <a:rPr lang="kk-KZ" sz="1100" dirty="0">
                <a:solidFill>
                  <a:prstClr val="black"/>
                </a:solidFill>
                <a:latin typeface="Times New Roman" pitchFamily="18" charset="0"/>
                <a:cs typeface="Times New Roman" pitchFamily="18" charset="0"/>
              </a:rPr>
              <a:t> Жел солтүстік-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9-14, түнде екпіні 15-18 </a:t>
            </a:r>
            <a:r>
              <a:rPr lang="kk-KZ" sz="1100" dirty="0">
                <a:solidFill>
                  <a:prstClr val="black"/>
                </a:solidFill>
                <a:latin typeface="Times New Roman" pitchFamily="18" charset="0"/>
                <a:cs typeface="Times New Roman" pitchFamily="18" charset="0"/>
              </a:rPr>
              <a:t>м/с. Ауа температурасы түнде 1-3 аяз, күндіз 2-4 жылы.</a:t>
            </a:r>
          </a:p>
          <a:p>
            <a:pPr lvl="0" algn="ctr"/>
            <a:r>
              <a:rPr lang="en-US" sz="1100" b="1" dirty="0">
                <a:solidFill>
                  <a:srgbClr val="000000"/>
                </a:solidFill>
                <a:latin typeface="Times New Roman" panose="02020603050405020304" pitchFamily="18" charset="0"/>
                <a:cs typeface="Times New Roman" panose="02020603050405020304" pitchFamily="18" charset="0"/>
              </a:rPr>
              <a:t>19</a:t>
            </a:r>
            <a:r>
              <a:rPr lang="kk-KZ" sz="1100" b="1" dirty="0">
                <a:solidFill>
                  <a:srgbClr val="000000"/>
                </a:solidFill>
                <a:latin typeface="Times New Roman" panose="02020603050405020304" pitchFamily="18" charset="0"/>
                <a:cs typeface="Times New Roman" panose="02020603050405020304" pitchFamily="18" charset="0"/>
              </a:rPr>
              <a:t> 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a:solidFill>
                  <a:srgbClr val="000000"/>
                </a:solidFill>
                <a:latin typeface="Times New Roman" panose="02020603050405020304" pitchFamily="18" charset="0"/>
                <a:cs typeface="Times New Roman" panose="02020603050405020304" pitchFamily="18" charset="0"/>
              </a:rPr>
              <a:t>18</a:t>
            </a:r>
            <a:r>
              <a:rPr lang="kk-KZ" sz="1100" b="1" dirty="0">
                <a:solidFill>
                  <a:srgbClr val="000000"/>
                </a:solidFill>
                <a:latin typeface="Times New Roman" panose="02020603050405020304" pitchFamily="18" charset="0"/>
                <a:cs typeface="Times New Roman" panose="02020603050405020304" pitchFamily="18" charset="0"/>
              </a:rPr>
              <a:t> ақпан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19</a:t>
            </a:r>
            <a:r>
              <a:rPr lang="kk-KZ" sz="1100" b="1" dirty="0">
                <a:solidFill>
                  <a:srgbClr val="000000"/>
                </a:solidFill>
                <a:latin typeface="Times New Roman" panose="02020603050405020304" pitchFamily="18" charset="0"/>
                <a:cs typeface="Times New Roman" panose="02020603050405020304" pitchFamily="18" charset="0"/>
              </a:rPr>
              <a:t> 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жауын-шашын (</a:t>
            </a:r>
            <a:r>
              <a:rPr lang="kk-KZ" sz="1100">
                <a:solidFill>
                  <a:srgbClr val="000000"/>
                </a:solidFill>
                <a:latin typeface="Times New Roman" panose="02020603050405020304" pitchFamily="18" charset="0"/>
                <a:cs typeface="Times New Roman" panose="02020603050405020304" pitchFamily="18" charset="0"/>
                <a:sym typeface="+mn-ea"/>
              </a:rPr>
              <a:t>көбінесе жаңбыр</a:t>
            </a:r>
            <a:r>
              <a:rPr lang="ru-RU" sz="1100">
                <a:solidFill>
                  <a:srgbClr val="000000"/>
                </a:solidFill>
                <a:latin typeface="Times New Roman" panose="02020603050405020304" pitchFamily="18" charset="0"/>
                <a:cs typeface="Times New Roman" panose="02020603050405020304" pitchFamily="18" charset="0"/>
                <a:sym typeface="+mn-ea"/>
              </a:rPr>
              <a:t>)</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9-14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1-3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30223</TotalTime>
  <Words>635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3777</cp:revision>
  <cp:lastPrinted>2021-07-01T07:38:07Z</cp:lastPrinted>
  <dcterms:created xsi:type="dcterms:W3CDTF">2018-03-27T06:03:00Z</dcterms:created>
  <dcterms:modified xsi:type="dcterms:W3CDTF">2025-02-17T07:13:46Z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